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91" d="100"/>
          <a:sy n="91" d="100"/>
        </p:scale>
        <p:origin x="343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77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2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83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0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9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4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9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3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0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82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9955-DBDE-074E-ADB8-1564D7E04FF8}" type="datetimeFigureOut">
              <a:rPr lang="en-US" smtClean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CB2B7-6BDB-6F4F-9117-4E641123B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3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172" y="8876186"/>
            <a:ext cx="64624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Copyright © </a:t>
            </a:r>
            <a:r>
              <a:rPr lang="en-US" sz="1000" dirty="0" err="1"/>
              <a:t>PreKinders.com</a:t>
            </a:r>
            <a:endParaRPr lang="en-US" sz="1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AEDF5F-FAA6-1F40-9854-FC338E0D65F9}"/>
              </a:ext>
            </a:extLst>
          </p:cNvPr>
          <p:cNvSpPr txBox="1"/>
          <p:nvPr/>
        </p:nvSpPr>
        <p:spPr>
          <a:xfrm>
            <a:off x="140678" y="112542"/>
            <a:ext cx="65696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KG Red Hands" panose="02000505000000020004" pitchFamily="2" charset="0"/>
              </a:rPr>
              <a:t>Home Learning Activities</a:t>
            </a:r>
          </a:p>
          <a:p>
            <a:pPr algn="ctr"/>
            <a:endParaRPr lang="en-US" sz="2400" dirty="0">
              <a:latin typeface="KG Red Hands" panose="02000505000000020004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CBC0E0-A476-324E-8AA6-C4B24A75729C}"/>
              </a:ext>
            </a:extLst>
          </p:cNvPr>
          <p:cNvSpPr/>
          <p:nvPr/>
        </p:nvSpPr>
        <p:spPr>
          <a:xfrm>
            <a:off x="338932" y="5340929"/>
            <a:ext cx="61731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KG Red Hands" panose="02000505000000020004" pitchFamily="2" charset="0"/>
              </a:rPr>
              <a:t>Parents,</a:t>
            </a:r>
          </a:p>
          <a:p>
            <a:endParaRPr lang="en-US" sz="1600" dirty="0">
              <a:latin typeface="KG Red Hands" panose="02000505000000020004" pitchFamily="2" charset="0"/>
            </a:endParaRPr>
          </a:p>
          <a:p>
            <a:r>
              <a:rPr lang="en-US" sz="1600" dirty="0">
                <a:latin typeface="KG Red Hands" panose="02000505000000020004" pitchFamily="2" charset="0"/>
              </a:rPr>
              <a:t>Here are some Math, Literacy, Science, Fine Motor, Art, and Movement activities your child can do at home.</a:t>
            </a:r>
          </a:p>
          <a:p>
            <a:endParaRPr lang="en-US" sz="1600" dirty="0">
              <a:latin typeface="KG Red Hands" panose="02000505000000020004" pitchFamily="2" charset="0"/>
            </a:endParaRPr>
          </a:p>
          <a:p>
            <a:r>
              <a:rPr lang="en-US" sz="1600" dirty="0">
                <a:latin typeface="KG Red Hands" panose="02000505000000020004" pitchFamily="2" charset="0"/>
              </a:rPr>
              <a:t>These activities use simple materials that you might have around your house.</a:t>
            </a:r>
          </a:p>
          <a:p>
            <a:endParaRPr lang="en-US" sz="1600" dirty="0">
              <a:latin typeface="KG Red Hands" panose="02000505000000020004" pitchFamily="2" charset="0"/>
            </a:endParaRPr>
          </a:p>
          <a:p>
            <a:r>
              <a:rPr lang="en-US" sz="1600" dirty="0">
                <a:latin typeface="KG Red Hands" panose="02000505000000020004" pitchFamily="2" charset="0"/>
              </a:rPr>
              <a:t>Pick and choose the activities you want to do. You might want to color in a square as you complete each activity.</a:t>
            </a:r>
          </a:p>
        </p:txBody>
      </p:sp>
    </p:spTree>
    <p:extLst>
      <p:ext uri="{BB962C8B-B14F-4D97-AF65-F5344CB8AC3E}">
        <p14:creationId xmlns:p14="http://schemas.microsoft.com/office/powerpoint/2010/main" val="340515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172" y="8876186"/>
            <a:ext cx="64624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Copyright © </a:t>
            </a:r>
            <a:r>
              <a:rPr lang="en-US" sz="1000" dirty="0" err="1"/>
              <a:t>PreKinders.com</a:t>
            </a:r>
            <a:endParaRPr lang="en-US" sz="1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E83AB30-DFDA-F746-B183-972106E77EA2}"/>
              </a:ext>
            </a:extLst>
          </p:cNvPr>
          <p:cNvGraphicFramePr>
            <a:graphicFrameLocks noGrp="1"/>
          </p:cNvGraphicFramePr>
          <p:nvPr/>
        </p:nvGraphicFramePr>
        <p:xfrm>
          <a:off x="140678" y="703384"/>
          <a:ext cx="6569610" cy="351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922">
                  <a:extLst>
                    <a:ext uri="{9D8B030D-6E8A-4147-A177-3AD203B41FA5}">
                      <a16:colId xmlns:a16="http://schemas.microsoft.com/office/drawing/2014/main" val="2077192114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767979148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1745077852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2121885709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82135578"/>
                    </a:ext>
                  </a:extLst>
                </a:gridCol>
              </a:tblGrid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Practice counting with pieces of cereal, buttons, Barbie shoes, or Legos, etc.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Name the shapes of your food at each meal and snack time.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Count out 15 Legos. Build something with them.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KG Red Hands" panose="02000505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Draw a short flower and a tall flower. Draw a short tree and a tall tree.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Practice writing some numbers. Use sidewalk chalk, paper, or write in the sand.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722135"/>
                  </a:ext>
                </a:extLst>
              </a:tr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Draw 6 green worms and 5 red worms. How many worms in all?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Put your toy under your arm, above your head, beside your knee, around your waist.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Collect some leaves &amp; rocks. Make a pattern: rock, leaf, rock, leaf, rock, leaf, and so on.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Build a tower with 5 blocks and a tower with 8 blocks. Which has more? Continue with other numbers.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Use play dough or cereal pieces or sticks to make shapes.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71971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DAEDF5F-FAA6-1F40-9854-FC338E0D65F9}"/>
              </a:ext>
            </a:extLst>
          </p:cNvPr>
          <p:cNvSpPr txBox="1"/>
          <p:nvPr/>
        </p:nvSpPr>
        <p:spPr>
          <a:xfrm>
            <a:off x="140678" y="112542"/>
            <a:ext cx="6569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Red Hands" panose="02000505000000020004" pitchFamily="2" charset="0"/>
              </a:rPr>
              <a:t>Math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79B0172-FBFD-B144-B7EE-B3BE9439A8EC}"/>
              </a:ext>
            </a:extLst>
          </p:cNvPr>
          <p:cNvGraphicFramePr>
            <a:graphicFrameLocks noGrp="1"/>
          </p:cNvGraphicFramePr>
          <p:nvPr/>
        </p:nvGraphicFramePr>
        <p:xfrm>
          <a:off x="140678" y="5190227"/>
          <a:ext cx="6569610" cy="3678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922">
                  <a:extLst>
                    <a:ext uri="{9D8B030D-6E8A-4147-A177-3AD203B41FA5}">
                      <a16:colId xmlns:a16="http://schemas.microsoft.com/office/drawing/2014/main" val="2077192114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767979148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1745077852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2121885709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82135578"/>
                    </a:ext>
                  </a:extLst>
                </a:gridCol>
              </a:tblGrid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Choose a book and search for the letter “a” on each page. Try other letters.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Practice writing your name and other letters on paper, in the sand, &amp; with sidewalk chalk.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If you were a bird, where would you fly? Draw a picture. Tell someone about your picture.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Say your favorite nursery rhymes.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Find an item in your house that begins with Aa. Try with other letters.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722135"/>
                  </a:ext>
                </a:extLst>
              </a:tr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Bingo: Write 10 letters on paper. Call out letters randomly for your child to find &amp; circle or stamp.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Make silly rhyming names for your family &amp; friends, such as “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Wentley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 Bentley” or “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Warah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 Sarah”.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Make letters with play dough, sticks, Legos, buttons, or anything you find.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Make a book with folded paper. Draw pictures,  write letters. Tell your story to a family member or pet.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Bury letters in the sandbox (or hide around the house) for your child to find and name.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71971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8B4460C-45F4-0B4F-8716-316BAEBC34DE}"/>
              </a:ext>
            </a:extLst>
          </p:cNvPr>
          <p:cNvSpPr txBox="1"/>
          <p:nvPr/>
        </p:nvSpPr>
        <p:spPr>
          <a:xfrm>
            <a:off x="140678" y="4628272"/>
            <a:ext cx="6569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Red Hands" panose="02000505000000020004" pitchFamily="2" charset="0"/>
              </a:rPr>
              <a:t>Literacy</a:t>
            </a:r>
          </a:p>
        </p:txBody>
      </p:sp>
    </p:spTree>
    <p:extLst>
      <p:ext uri="{BB962C8B-B14F-4D97-AF65-F5344CB8AC3E}">
        <p14:creationId xmlns:p14="http://schemas.microsoft.com/office/powerpoint/2010/main" val="1139827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172" y="8876186"/>
            <a:ext cx="64624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Copyright © </a:t>
            </a:r>
            <a:r>
              <a:rPr lang="en-US" sz="1000" dirty="0" err="1"/>
              <a:t>PreKinders.com</a:t>
            </a:r>
            <a:endParaRPr lang="en-US" sz="1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E83AB30-DFDA-F746-B183-972106E77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512905"/>
              </p:ext>
            </p:extLst>
          </p:nvPr>
        </p:nvGraphicFramePr>
        <p:xfrm>
          <a:off x="140678" y="703384"/>
          <a:ext cx="6569610" cy="3678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922">
                  <a:extLst>
                    <a:ext uri="{9D8B030D-6E8A-4147-A177-3AD203B41FA5}">
                      <a16:colId xmlns:a16="http://schemas.microsoft.com/office/drawing/2014/main" val="2077192114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767979148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1745077852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2121885709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82135578"/>
                    </a:ext>
                  </a:extLst>
                </a:gridCol>
              </a:tblGrid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Draw what you see in the sky at night. Draw what you see in the sky in the day.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Test objects in water to see if they float or sink. Try: spoon, sponge, toy, leaf, block etc.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Place a wet paper towel in a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ziplock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 with a dry lima bean. Tape it to the window to grow.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Make bubble solution with 1 spoon of dish soap &amp; ¼ cup water. Stir. Use dry rigatoni for a bubble blower.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Build a ramp with blocks or a board and test objects to see which will roll.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722135"/>
                  </a:ext>
                </a:extLst>
              </a:tr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Pour milk in a pie pan to cover the bottom. Add drops of food color on edges. Dip toothpick in soap &amp; dip it in the milk.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Place different objects in a sock. Feel without looking and guess what it is.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Pour different amounts of water in 6 glasses. Add food color. Tap the glasses with a wooden spoon.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Draw something you can taste, something you can see, smell, hear, touch.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Go on a critter hunt in your yard. See how many types of bugs or animals you can find.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71971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DAEDF5F-FAA6-1F40-9854-FC338E0D65F9}"/>
              </a:ext>
            </a:extLst>
          </p:cNvPr>
          <p:cNvSpPr txBox="1"/>
          <p:nvPr/>
        </p:nvSpPr>
        <p:spPr>
          <a:xfrm>
            <a:off x="140678" y="112542"/>
            <a:ext cx="6569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Red Hands" panose="02000505000000020004" pitchFamily="2" charset="0"/>
              </a:rPr>
              <a:t>Science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79B0172-FBFD-B144-B7EE-B3BE9439A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768905"/>
              </p:ext>
            </p:extLst>
          </p:nvPr>
        </p:nvGraphicFramePr>
        <p:xfrm>
          <a:off x="140678" y="5190227"/>
          <a:ext cx="6569610" cy="351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922">
                  <a:extLst>
                    <a:ext uri="{9D8B030D-6E8A-4147-A177-3AD203B41FA5}">
                      <a16:colId xmlns:a16="http://schemas.microsoft.com/office/drawing/2014/main" val="2077192114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767979148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1745077852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2121885709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82135578"/>
                    </a:ext>
                  </a:extLst>
                </a:gridCol>
              </a:tblGrid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Put Legos or snap cubes together.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Pick up Cheerios or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marshmallows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 with tweezers. Move them from one bowl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to another.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KG Red Hands" panose="02000505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Practice buttoning a shirt and snapping pants.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Pop bubble wrap.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Play with play dough or clay.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722135"/>
                  </a:ext>
                </a:extLst>
              </a:tr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Cut out pictures from a magazine or catalog and glue on paper.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Punch holes in paper with a toothpick.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Go on a tweezer trek. See what you can find in your yard that you can pick up with tweezers.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Slice a banana with a spreader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or a dull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knife.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Practice zipping a jacket.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71971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8B4460C-45F4-0B4F-8716-316BAEBC34DE}"/>
              </a:ext>
            </a:extLst>
          </p:cNvPr>
          <p:cNvSpPr txBox="1"/>
          <p:nvPr/>
        </p:nvSpPr>
        <p:spPr>
          <a:xfrm>
            <a:off x="140678" y="4628272"/>
            <a:ext cx="6569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Red Hands" panose="02000505000000020004" pitchFamily="2" charset="0"/>
              </a:rPr>
              <a:t>Fine Motor</a:t>
            </a:r>
          </a:p>
        </p:txBody>
      </p:sp>
    </p:spTree>
    <p:extLst>
      <p:ext uri="{BB962C8B-B14F-4D97-AF65-F5344CB8AC3E}">
        <p14:creationId xmlns:p14="http://schemas.microsoft.com/office/powerpoint/2010/main" val="55708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172" y="8876186"/>
            <a:ext cx="64624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Copyright © </a:t>
            </a:r>
            <a:r>
              <a:rPr lang="en-US" sz="1000" dirty="0" err="1"/>
              <a:t>PreKinders.com</a:t>
            </a:r>
            <a:endParaRPr lang="en-US" sz="1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E83AB30-DFDA-F746-B183-972106E77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718240"/>
              </p:ext>
            </p:extLst>
          </p:nvPr>
        </p:nvGraphicFramePr>
        <p:xfrm>
          <a:off x="140678" y="703384"/>
          <a:ext cx="6569610" cy="3678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922">
                  <a:extLst>
                    <a:ext uri="{9D8B030D-6E8A-4147-A177-3AD203B41FA5}">
                      <a16:colId xmlns:a16="http://schemas.microsoft.com/office/drawing/2014/main" val="2077192114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767979148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1745077852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2121885709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82135578"/>
                    </a:ext>
                  </a:extLst>
                </a:gridCol>
              </a:tblGrid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Paint a picture.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Draw with crayons.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Draw in the dirt with a stick.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Draw with sidewalk chalk.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Create 3-D art with empty toilet paper or paper towel tubes. Add ribbons, colored paper, washi tape, etc.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722135"/>
                  </a:ext>
                </a:extLst>
              </a:tr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Create with play dough or clay.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Glue two wiggle eyes to paper (or draw them). Then come up with a person or animal to draw.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Draw with  light-colored crayons (yellow, light blue, white), then paint over it with watercolor.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Get a pencil and dip the eraser in paint to make polka dot art.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Make a rainbow collage by finding colored pictures in magazines.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71971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DAEDF5F-FAA6-1F40-9854-FC338E0D65F9}"/>
              </a:ext>
            </a:extLst>
          </p:cNvPr>
          <p:cNvSpPr txBox="1"/>
          <p:nvPr/>
        </p:nvSpPr>
        <p:spPr>
          <a:xfrm>
            <a:off x="140678" y="112542"/>
            <a:ext cx="6569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Red Hands" panose="02000505000000020004" pitchFamily="2" charset="0"/>
              </a:rPr>
              <a:t>Art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79B0172-FBFD-B144-B7EE-B3BE9439A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320968"/>
              </p:ext>
            </p:extLst>
          </p:nvPr>
        </p:nvGraphicFramePr>
        <p:xfrm>
          <a:off x="140678" y="5190227"/>
          <a:ext cx="6569610" cy="3678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922">
                  <a:extLst>
                    <a:ext uri="{9D8B030D-6E8A-4147-A177-3AD203B41FA5}">
                      <a16:colId xmlns:a16="http://schemas.microsoft.com/office/drawing/2014/main" val="2077192114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767979148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1745077852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2121885709"/>
                    </a:ext>
                  </a:extLst>
                </a:gridCol>
                <a:gridCol w="1313922">
                  <a:extLst>
                    <a:ext uri="{9D8B030D-6E8A-4147-A177-3AD203B41FA5}">
                      <a16:colId xmlns:a16="http://schemas.microsoft.com/office/drawing/2014/main" val="82135578"/>
                    </a:ext>
                  </a:extLst>
                </a:gridCol>
              </a:tblGrid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Count to 10 while exercising: jumps, squats, kicks, toe touches, etc.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Dance to Go Noodle videos on YouTube.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Move like animals: frog jump, crab walk, elephant walk, monkey swing, turtle crawl.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Dance fast. Dance slow.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Play freeze: dance or run, then stop when a family member says “FREEZE!”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722135"/>
                  </a:ext>
                </a:extLst>
              </a:tr>
              <a:tr h="175846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Lay pillows around the floor and do frog jumps over them.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Play “The floor is lava”. Move around the room without touching the floor.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Draw a line on the driveway with chalk. Make it zigzag and curve. Walk the line, making sure to stay on.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Dance along with your favorite songs.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Red Hands" panose="02000505000000020004" pitchFamily="2" charset="0"/>
                        </a:rPr>
                        <a:t>Play hopscotch.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KG Red Hands" panose="02000505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71971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8B4460C-45F4-0B4F-8716-316BAEBC34DE}"/>
              </a:ext>
            </a:extLst>
          </p:cNvPr>
          <p:cNvSpPr txBox="1"/>
          <p:nvPr/>
        </p:nvSpPr>
        <p:spPr>
          <a:xfrm>
            <a:off x="140678" y="4628272"/>
            <a:ext cx="6569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Red Hands" panose="02000505000000020004" pitchFamily="2" charset="0"/>
              </a:rPr>
              <a:t>Get Moving</a:t>
            </a:r>
          </a:p>
        </p:txBody>
      </p:sp>
    </p:spTree>
    <p:extLst>
      <p:ext uri="{BB962C8B-B14F-4D97-AF65-F5344CB8AC3E}">
        <p14:creationId xmlns:p14="http://schemas.microsoft.com/office/powerpoint/2010/main" val="783770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1010</Words>
  <Application>Microsoft Macintosh PowerPoint</Application>
  <PresentationFormat>On-screen Show (4:3)</PresentationFormat>
  <Paragraphs>78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KG Red Hands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Cox</dc:creator>
  <cp:lastModifiedBy>Karen Cox</cp:lastModifiedBy>
  <cp:revision>117</cp:revision>
  <dcterms:created xsi:type="dcterms:W3CDTF">2016-04-03T22:50:34Z</dcterms:created>
  <dcterms:modified xsi:type="dcterms:W3CDTF">2020-03-26T03:58:49Z</dcterms:modified>
</cp:coreProperties>
</file>