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5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6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2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5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2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2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2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4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8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reschool-certifica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96" y="0"/>
            <a:ext cx="887505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899205"/>
            <a:ext cx="9143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First Name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Last Name</a:t>
            </a:r>
            <a:endParaRPr lang="en-US" sz="4000" dirty="0"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451" y="4804935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entury Gothic"/>
                <a:cs typeface="Century Gothic"/>
              </a:rPr>
              <a:t>Name of School</a:t>
            </a:r>
            <a:endParaRPr lang="en-US" sz="28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" y="5355444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Enter Date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20003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Cox</dc:creator>
  <cp:lastModifiedBy>Karen Cox</cp:lastModifiedBy>
  <cp:revision>5</cp:revision>
  <cp:lastPrinted>2015-05-13T00:08:37Z</cp:lastPrinted>
  <dcterms:created xsi:type="dcterms:W3CDTF">2015-05-13T00:01:03Z</dcterms:created>
  <dcterms:modified xsi:type="dcterms:W3CDTF">2015-05-13T00:32:41Z</dcterms:modified>
</cp:coreProperties>
</file>