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5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6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2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k-certific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96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9205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First Name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Last Name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51" y="48049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Name of School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535544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Enter Date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200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Cox</dc:creator>
  <cp:lastModifiedBy>Karen Cox</cp:lastModifiedBy>
  <cp:revision>2</cp:revision>
  <cp:lastPrinted>2015-05-13T00:08:37Z</cp:lastPrinted>
  <dcterms:created xsi:type="dcterms:W3CDTF">2015-05-13T00:01:03Z</dcterms:created>
  <dcterms:modified xsi:type="dcterms:W3CDTF">2015-05-13T00:25:50Z</dcterms:modified>
</cp:coreProperties>
</file>