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936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5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9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3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3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7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5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3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4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2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BAA54-2DDE-044E-B302-948DD7191EE0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01EE3-2D13-6346-94B5-22AFA446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6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2905" y="454949"/>
            <a:ext cx="58200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entury Gothic"/>
                <a:cs typeface="Century Gothic"/>
              </a:rPr>
              <a:t>Enter Name</a:t>
            </a:r>
            <a:endParaRPr lang="en-US" sz="6600" dirty="0">
              <a:latin typeface="Century Gothic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9052" y="7393673"/>
            <a:ext cx="58200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School Name</a:t>
            </a:r>
          </a:p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20??-20??</a:t>
            </a:r>
          </a:p>
        </p:txBody>
      </p:sp>
    </p:spTree>
    <p:extLst>
      <p:ext uri="{BB962C8B-B14F-4D97-AF65-F5344CB8AC3E}">
        <p14:creationId xmlns:p14="http://schemas.microsoft.com/office/powerpoint/2010/main" val="2688389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Cox</dc:creator>
  <cp:lastModifiedBy>Karen Cox</cp:lastModifiedBy>
  <cp:revision>12</cp:revision>
  <dcterms:created xsi:type="dcterms:W3CDTF">2014-05-15T01:46:48Z</dcterms:created>
  <dcterms:modified xsi:type="dcterms:W3CDTF">2016-05-16T22:24:26Z</dcterms:modified>
</cp:coreProperties>
</file>