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0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54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6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2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5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2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2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2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4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63ED-26C2-E04C-BE65-4A0D39D0C6C0}" type="datetimeFigureOut">
              <a:rPr lang="en-US" smtClean="0"/>
              <a:t>5/12/15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86199-A2AA-4142-8200-5CA8CB83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8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indergarten-certifica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0" y="0"/>
            <a:ext cx="887505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99205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First Name</a:t>
            </a:r>
          </a:p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Last Name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51" y="4804935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Name of School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5355444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/>
                <a:cs typeface="Century Gothic"/>
              </a:rPr>
              <a:t>Enter Date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92000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Cox</dc:creator>
  <cp:lastModifiedBy>Karen Cox</cp:lastModifiedBy>
  <cp:revision>3</cp:revision>
  <cp:lastPrinted>2015-05-13T00:08:37Z</cp:lastPrinted>
  <dcterms:created xsi:type="dcterms:W3CDTF">2015-05-13T00:01:03Z</dcterms:created>
  <dcterms:modified xsi:type="dcterms:W3CDTF">2015-05-13T00:31:41Z</dcterms:modified>
</cp:coreProperties>
</file>