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0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54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66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522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7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84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155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329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829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2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457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4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82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kindergarten-certificat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0" y="0"/>
            <a:ext cx="8875059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899205"/>
            <a:ext cx="91439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entury Gothic"/>
                <a:cs typeface="Century Gothic"/>
              </a:rPr>
              <a:t>First Name</a:t>
            </a:r>
          </a:p>
          <a:p>
            <a:pPr algn="ctr"/>
            <a:r>
              <a:rPr lang="en-US" sz="4000" dirty="0" smtClean="0">
                <a:latin typeface="Century Gothic"/>
                <a:cs typeface="Century Gothic"/>
              </a:rPr>
              <a:t>Last Name</a:t>
            </a:r>
            <a:endParaRPr lang="en-US" sz="4000" dirty="0">
              <a:latin typeface="Century Gothic"/>
              <a:cs typeface="Century Gothic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451" y="4804935"/>
            <a:ext cx="9143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entury Gothic"/>
                <a:cs typeface="Century Gothic"/>
              </a:rPr>
              <a:t>Name of School</a:t>
            </a:r>
            <a:endParaRPr lang="en-US" sz="2800" dirty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" y="5355444"/>
            <a:ext cx="914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entury Gothic"/>
                <a:cs typeface="Century Gothic"/>
              </a:rPr>
              <a:t>Enter Date</a:t>
            </a:r>
            <a:endParaRPr lang="en-US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920003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Cox</dc:creator>
  <cp:lastModifiedBy>Karen Cox</cp:lastModifiedBy>
  <cp:revision>3</cp:revision>
  <cp:lastPrinted>2015-05-13T00:08:37Z</cp:lastPrinted>
  <dcterms:created xsi:type="dcterms:W3CDTF">2015-05-13T00:01:03Z</dcterms:created>
  <dcterms:modified xsi:type="dcterms:W3CDTF">2015-05-13T00:31:41Z</dcterms:modified>
</cp:coreProperties>
</file>