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24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9/4/18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9427" y="556514"/>
            <a:ext cx="5511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Student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9616" y="556514"/>
            <a:ext cx="347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Year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7282" y="556514"/>
            <a:ext cx="15405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Pre-</a:t>
            </a:r>
            <a:r>
              <a:rPr sz="1200" spc="-5" dirty="0" smtClean="0">
                <a:latin typeface="Arial"/>
                <a:cs typeface="Arial"/>
              </a:rPr>
              <a:t>Kindergarten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26915"/>
              </p:ext>
            </p:extLst>
          </p:nvPr>
        </p:nvGraphicFramePr>
        <p:xfrm>
          <a:off x="228600" y="914400"/>
          <a:ext cx="4302758" cy="593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2075"/>
                <a:gridCol w="556894"/>
                <a:gridCol w="556894"/>
                <a:gridCol w="556895"/>
              </a:tblGrid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200" baseline="30000" dirty="0" smtClean="0">
                          <a:latin typeface="Arial"/>
                          <a:cs typeface="Arial"/>
                        </a:rPr>
                        <a:t>st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1200" baseline="30000" dirty="0" smtClean="0">
                          <a:latin typeface="Arial"/>
                          <a:cs typeface="Arial"/>
                        </a:rPr>
                        <a:t>nd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3</a:t>
                      </a:r>
                      <a:r>
                        <a:rPr lang="en-US" sz="1200" baseline="30000" dirty="0" smtClean="0">
                          <a:latin typeface="Arial"/>
                          <a:cs typeface="Arial"/>
                        </a:rPr>
                        <a:t>rd</a:t>
                      </a:r>
                      <a:r>
                        <a:rPr lang="en-US" sz="1200" dirty="0" smtClean="0">
                          <a:latin typeface="Arial"/>
                          <a:cs typeface="Arial"/>
                        </a:rPr>
                        <a:t> 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gridSpan="4">
                  <a:txBody>
                    <a:bodyPr/>
                    <a:lstStyle/>
                    <a:p>
                      <a:pPr marL="33020" marR="0" indent="0" defTabSz="914400" eaLnBrk="1" fontAlgn="auto" latinLnBrk="0" hangingPunct="1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pc="-5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Social-Emotional</a:t>
                      </a:r>
                      <a:r>
                        <a:rPr lang="en-US" sz="1200" b="1" u="none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b="1" u="none" spc="-5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Development</a:t>
                      </a:r>
                      <a:endParaRPr lang="en-US" sz="1200" b="1" u="none" dirty="0" smtClean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Interacts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well with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others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Participates in group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activities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Keeps hands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self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Respects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rules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2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school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Shows self-confidence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Takes care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one's own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needs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Work Habits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Listens attentively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Follows simple directions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Handles materials carefully 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Has good clean up habits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Motor</a:t>
                      </a:r>
                      <a:r>
                        <a:rPr lang="en-US" sz="1200" b="1" baseline="0" dirty="0" smtClean="0">
                          <a:latin typeface="Arial"/>
                          <a:cs typeface="Arial"/>
                        </a:rPr>
                        <a:t> Skills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Fits small items together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Holds pencil/marker correctly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Uses scissors effectively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Can  print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first name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Language &amp; Reading Readiness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Shows interest in books &amp; stories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Answers questions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about stories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NA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Retells familiar stories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NA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Shows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interest in writing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Dictates sentences to be written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Writes using pictures/symbols/letters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Identifies same and different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Recognizes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own name in print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Identifies uppercase</a:t>
                      </a:r>
                      <a:r>
                        <a:rPr lang="en-US" sz="1200" baseline="0" dirty="0" smtClean="0">
                          <a:latin typeface="Arial"/>
                          <a:cs typeface="Arial"/>
                        </a:rPr>
                        <a:t> letters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Identifies lowercase letters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234695" y="770381"/>
            <a:ext cx="9477375" cy="0"/>
          </a:xfrm>
          <a:custGeom>
            <a:avLst/>
            <a:gdLst/>
            <a:ahLst/>
            <a:cxnLst/>
            <a:rect l="l" t="t" r="r" b="b"/>
            <a:pathLst>
              <a:path w="9477375">
                <a:moveTo>
                  <a:pt x="0" y="0"/>
                </a:moveTo>
                <a:lnTo>
                  <a:pt x="9476994" y="0"/>
                </a:lnTo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928763"/>
              </p:ext>
            </p:extLst>
          </p:nvPr>
        </p:nvGraphicFramePr>
        <p:xfrm>
          <a:off x="5410200" y="5638800"/>
          <a:ext cx="2267585" cy="927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7585"/>
              </a:tblGrid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b="1" u="none" spc="-5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Scale</a:t>
                      </a:r>
                      <a:r>
                        <a:rPr sz="1200" b="1" u="none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:</a:t>
                      </a:r>
                      <a:endParaRPr sz="1200" b="1" u="none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Beginning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Developing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Proficient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NA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- Not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assessed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 this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0" y="7526179"/>
            <a:ext cx="1005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Copyright </a:t>
            </a:r>
            <a:r>
              <a:rPr lang="en-US" sz="1000" dirty="0" err="1" smtClean="0"/>
              <a:t>PreKinders.com</a:t>
            </a:r>
            <a:r>
              <a:rPr lang="en-US" sz="1000" dirty="0" smtClean="0"/>
              <a:t> | </a:t>
            </a:r>
            <a:r>
              <a:rPr lang="en-US" sz="1000" i="1" dirty="0" smtClean="0"/>
              <a:t>Reproducible for Classroom Use</a:t>
            </a:r>
            <a:endParaRPr lang="en-US" sz="1000" i="1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8330"/>
              </p:ext>
            </p:extLst>
          </p:nvPr>
        </p:nvGraphicFramePr>
        <p:xfrm>
          <a:off x="5410200" y="914400"/>
          <a:ext cx="4302758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2075"/>
                <a:gridCol w="556894"/>
                <a:gridCol w="556894"/>
                <a:gridCol w="556895"/>
              </a:tblGrid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200" baseline="30000" dirty="0" smtClean="0">
                          <a:latin typeface="Arial"/>
                          <a:cs typeface="Arial"/>
                        </a:rPr>
                        <a:t>st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1200" baseline="30000" dirty="0" smtClean="0">
                          <a:latin typeface="Arial"/>
                          <a:cs typeface="Arial"/>
                        </a:rPr>
                        <a:t>nd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3</a:t>
                      </a:r>
                      <a:r>
                        <a:rPr lang="en-US" sz="1200" baseline="30000" dirty="0" smtClean="0">
                          <a:latin typeface="Arial"/>
                          <a:cs typeface="Arial"/>
                        </a:rPr>
                        <a:t>rd</a:t>
                      </a:r>
                      <a:r>
                        <a:rPr lang="en-US" sz="1200" dirty="0" smtClean="0">
                          <a:latin typeface="Arial"/>
                          <a:cs typeface="Arial"/>
                        </a:rPr>
                        <a:t> 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gridSpan="4">
                  <a:txBody>
                    <a:bodyPr/>
                    <a:lstStyle/>
                    <a:p>
                      <a:pPr marL="33020" marR="0" indent="0" defTabSz="914400" eaLnBrk="1" fontAlgn="auto" latinLnBrk="0" hangingPunct="1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pc="-5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Math &amp; Science Readiness</a:t>
                      </a:r>
                      <a:endParaRPr lang="en-US" sz="1200" b="1" u="none" dirty="0" smtClean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One-to-one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correspondence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Compares quantities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2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sets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NA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Sorts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objects by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color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Sorts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objects by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shape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Sorts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objects by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size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NA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Identifies 8 basic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colors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Identifies 4 basic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shapes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Verbally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counts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forward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Counts 1-10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objects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Identifies numerals</a:t>
                      </a:r>
                      <a:r>
                        <a:rPr sz="12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0-10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Arranges sizes in</a:t>
                      </a:r>
                      <a:r>
                        <a:rPr sz="1200" spc="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order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NA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Makes simple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 patterns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latin typeface="Arial"/>
                          <a:cs typeface="Arial"/>
                        </a:rPr>
                        <a:t>NA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objec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08150"/>
              </p:ext>
            </p:extLst>
          </p:nvPr>
        </p:nvGraphicFramePr>
        <p:xfrm>
          <a:off x="5410200" y="4267200"/>
          <a:ext cx="3998593" cy="553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4367"/>
                <a:gridCol w="482427"/>
                <a:gridCol w="482427"/>
                <a:gridCol w="534686"/>
                <a:gridCol w="534686"/>
              </a:tblGrid>
              <a:tr h="122683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  <a:tabLst>
                          <a:tab pos="1998980" algn="l"/>
                        </a:tabLst>
                      </a:pPr>
                      <a:r>
                        <a:rPr sz="1200" b="1" u="none" spc="-5" dirty="0" smtClean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Attendance</a:t>
                      </a:r>
                      <a:endParaRPr sz="1200" b="1" u="none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1</a:t>
                      </a:r>
                      <a:r>
                        <a:rPr lang="en-US" sz="1200" b="1" baseline="30000" dirty="0" smtClean="0">
                          <a:latin typeface="Arial"/>
                          <a:cs typeface="Arial"/>
                        </a:rPr>
                        <a:t>st</a:t>
                      </a:r>
                      <a:endParaRPr lang="en-US"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lang="en-US" sz="1200" b="1" baseline="30000" dirty="0" smtClean="0">
                          <a:latin typeface="Arial"/>
                          <a:cs typeface="Arial"/>
                        </a:rPr>
                        <a:t>nd</a:t>
                      </a:r>
                      <a:endParaRPr lang="en-US"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3</a:t>
                      </a:r>
                      <a:r>
                        <a:rPr lang="en-US" sz="1200" b="1" baseline="30000" dirty="0" smtClean="0">
                          <a:latin typeface="Arial"/>
                          <a:cs typeface="Arial"/>
                        </a:rPr>
                        <a:t>rd</a:t>
                      </a:r>
                      <a:endParaRPr lang="en-US"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Arial"/>
                          <a:cs typeface="Arial"/>
                        </a:rPr>
                        <a:t>YR</a:t>
                      </a:r>
                      <a:endParaRPr lang="en-US" sz="1200" b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Days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Absent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3302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Days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Tardy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220</Words>
  <Application>Microsoft Macintosh PowerPoint</Application>
  <PresentationFormat>Custom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Report.xls</dc:title>
  <dc:creator>Karen Cox</dc:creator>
  <cp:lastModifiedBy>Karen Cox</cp:lastModifiedBy>
  <cp:revision>11</cp:revision>
  <dcterms:created xsi:type="dcterms:W3CDTF">2018-09-04T22:19:39Z</dcterms:created>
  <dcterms:modified xsi:type="dcterms:W3CDTF">2018-09-04T23:09:47Z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2007-04-01T00:00:00Z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2018-09-04T00:00:00Z</vt:filetime>
  </property>
</Properties>
</file>