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058400" cy="7772400"/>
  <p:notesSz cx="10058400" cy="7772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0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eKProgressReport-3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10200" y="4724400"/>
            <a:ext cx="434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entury Gothic"/>
                <a:cs typeface="Century Gothic"/>
              </a:rPr>
              <a:t>Type School Name Here</a:t>
            </a:r>
          </a:p>
          <a:p>
            <a:pPr algn="ctr"/>
            <a:endParaRPr lang="en-US" sz="2800" dirty="0" smtClean="0">
              <a:latin typeface="Century Gothic"/>
              <a:cs typeface="Century Gothic"/>
            </a:endParaRPr>
          </a:p>
          <a:p>
            <a:pPr algn="ctr"/>
            <a:r>
              <a:rPr lang="en-US" sz="2800" dirty="0" smtClean="0">
                <a:latin typeface="Century Gothic"/>
                <a:cs typeface="Century Gothic"/>
              </a:rPr>
              <a:t>20xx-20xx</a:t>
            </a:r>
          </a:p>
          <a:p>
            <a:pPr algn="ctr"/>
            <a:endParaRPr lang="en-US" sz="2800" dirty="0">
              <a:latin typeface="Century Gothic"/>
              <a:cs typeface="Century Gothic"/>
            </a:endParaRPr>
          </a:p>
          <a:p>
            <a:pPr algn="ctr"/>
            <a:r>
              <a:rPr lang="en-US" sz="2800" dirty="0" smtClean="0">
                <a:latin typeface="Century Gothic"/>
                <a:cs typeface="Century Gothic"/>
              </a:rPr>
              <a:t>Type Student’s Name Here</a:t>
            </a:r>
          </a:p>
        </p:txBody>
      </p:sp>
    </p:spTree>
    <p:extLst>
      <p:ext uri="{BB962C8B-B14F-4D97-AF65-F5344CB8AC3E}">
        <p14:creationId xmlns:p14="http://schemas.microsoft.com/office/powerpoint/2010/main" val="166193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11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Report.xls</dc:title>
  <dc:creator>Karen Cox</dc:creator>
  <cp:lastModifiedBy>Karen Cox</cp:lastModifiedBy>
  <cp:revision>11</cp:revision>
  <dcterms:created xsi:type="dcterms:W3CDTF">2018-09-04T22:19:39Z</dcterms:created>
  <dcterms:modified xsi:type="dcterms:W3CDTF">2018-09-04T23:08:59Z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2007-04-01T00:00:00Z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2018-09-04T00:00:00Z</vt:filetime>
  </property>
</Properties>
</file>