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2744" y="-12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516812-B991-084B-8C57-5F1E8B2F9B23}" type="datetimeFigureOut">
              <a:rPr lang="en-US" smtClean="0"/>
              <a:t>4/23/17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3453977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516812-B991-084B-8C57-5F1E8B2F9B23}" type="datetimeFigureOut">
              <a:rPr lang="en-US" smtClean="0"/>
              <a:t>4/23/17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1456318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516812-B991-084B-8C57-5F1E8B2F9B23}" type="datetimeFigureOut">
              <a:rPr lang="en-US" smtClean="0"/>
              <a:t>4/23/17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2223310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516812-B991-084B-8C57-5F1E8B2F9B23}" type="datetimeFigureOut">
              <a:rPr lang="en-US" smtClean="0"/>
              <a:t>4/23/17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363735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516812-B991-084B-8C57-5F1E8B2F9B23}" type="datetimeFigureOut">
              <a:rPr lang="en-US" smtClean="0"/>
              <a:t>4/23/17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2981814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516812-B991-084B-8C57-5F1E8B2F9B23}" type="datetimeFigureOut">
              <a:rPr lang="en-US" smtClean="0"/>
              <a:t>4/23/17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415029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516812-B991-084B-8C57-5F1E8B2F9B23}" type="datetimeFigureOut">
              <a:rPr lang="en-US" smtClean="0"/>
              <a:t>4/23/17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2310247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516812-B991-084B-8C57-5F1E8B2F9B23}" type="datetimeFigureOut">
              <a:rPr lang="en-US" smtClean="0"/>
              <a:t>4/23/17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281344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16812-B991-084B-8C57-5F1E8B2F9B23}" type="datetimeFigureOut">
              <a:rPr lang="en-US" smtClean="0"/>
              <a:t>4/23/17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2310597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516812-B991-084B-8C57-5F1E8B2F9B23}" type="datetimeFigureOut">
              <a:rPr lang="en-US" smtClean="0"/>
              <a:t>4/23/17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426350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516812-B991-084B-8C57-5F1E8B2F9B23}" type="datetimeFigureOut">
              <a:rPr lang="en-US" smtClean="0"/>
              <a:t>4/23/17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422F5-1CCF-BB4D-8140-C290DCEBDA5F}" type="slidenum">
              <a:rPr lang="en-US" smtClean="0"/>
              <a:t>‹#›</a:t>
            </a:fld>
            <a:endParaRPr lang="en-US"/>
          </a:p>
        </p:txBody>
      </p:sp>
    </p:spTree>
    <p:extLst>
      <p:ext uri="{BB962C8B-B14F-4D97-AF65-F5344CB8AC3E}">
        <p14:creationId xmlns:p14="http://schemas.microsoft.com/office/powerpoint/2010/main" val="24471106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3516812-B991-084B-8C57-5F1E8B2F9B23}" type="datetimeFigureOut">
              <a:rPr lang="en-US" smtClean="0"/>
              <a:t>4/23/17</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9F422F5-1CCF-BB4D-8140-C290DCEBDA5F}" type="slidenum">
              <a:rPr lang="en-US" smtClean="0"/>
              <a:t>‹#›</a:t>
            </a:fld>
            <a:endParaRPr lang="en-US"/>
          </a:p>
        </p:txBody>
      </p:sp>
    </p:spTree>
    <p:extLst>
      <p:ext uri="{BB962C8B-B14F-4D97-AF65-F5344CB8AC3E}">
        <p14:creationId xmlns:p14="http://schemas.microsoft.com/office/powerpoint/2010/main" val="3751778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2878" y="331338"/>
            <a:ext cx="6239146" cy="7694412"/>
          </a:xfrm>
          <a:prstGeom prst="rect">
            <a:avLst/>
          </a:prstGeom>
          <a:noFill/>
        </p:spPr>
        <p:txBody>
          <a:bodyPr wrap="square" rtlCol="0">
            <a:spAutoFit/>
          </a:bodyPr>
          <a:lstStyle/>
          <a:p>
            <a:pPr algn="ctr"/>
            <a:r>
              <a:rPr lang="en-US" sz="5400" dirty="0">
                <a:latin typeface="Arial"/>
                <a:cs typeface="Arial"/>
              </a:rPr>
              <a:t>Summer Packet</a:t>
            </a:r>
          </a:p>
          <a:p>
            <a:r>
              <a:rPr lang="en-US" sz="1400" dirty="0">
                <a:latin typeface="Arial"/>
                <a:cs typeface="Arial"/>
              </a:rPr>
              <a:t> </a:t>
            </a:r>
          </a:p>
          <a:p>
            <a:r>
              <a:rPr lang="en-US" sz="1400" dirty="0">
                <a:latin typeface="Arial"/>
                <a:cs typeface="Arial"/>
              </a:rPr>
              <a:t> </a:t>
            </a:r>
          </a:p>
          <a:p>
            <a:r>
              <a:rPr lang="en-US" sz="1600" dirty="0">
                <a:latin typeface="Arial"/>
                <a:cs typeface="Arial"/>
              </a:rPr>
              <a:t>Dear Parents,</a:t>
            </a:r>
          </a:p>
          <a:p>
            <a:r>
              <a:rPr lang="en-US" sz="1400" dirty="0">
                <a:latin typeface="Arial"/>
                <a:cs typeface="Arial"/>
              </a:rPr>
              <a:t> </a:t>
            </a:r>
          </a:p>
          <a:p>
            <a:r>
              <a:rPr lang="en-US" sz="1600" dirty="0">
                <a:latin typeface="Arial"/>
                <a:cs typeface="Arial"/>
              </a:rPr>
              <a:t>We have learned so much this year:</a:t>
            </a:r>
          </a:p>
          <a:p>
            <a:pPr marL="285750" indent="-285750">
              <a:buFont typeface="Arial"/>
              <a:buChar char="•"/>
            </a:pPr>
            <a:r>
              <a:rPr lang="en-US" sz="1400" dirty="0">
                <a:latin typeface="Arial"/>
                <a:cs typeface="Arial"/>
              </a:rPr>
              <a:t>Identifying some letters</a:t>
            </a:r>
          </a:p>
          <a:p>
            <a:pPr marL="285750" indent="-285750">
              <a:buFont typeface="Arial"/>
              <a:buChar char="•"/>
            </a:pPr>
            <a:r>
              <a:rPr lang="en-US" sz="1400" dirty="0">
                <a:latin typeface="Arial"/>
                <a:cs typeface="Arial"/>
              </a:rPr>
              <a:t>Identifying the sounds of letters</a:t>
            </a:r>
          </a:p>
          <a:p>
            <a:pPr marL="285750" indent="-285750">
              <a:buFont typeface="Arial"/>
              <a:buChar char="•"/>
            </a:pPr>
            <a:r>
              <a:rPr lang="en-US" sz="1400" dirty="0">
                <a:latin typeface="Arial"/>
                <a:cs typeface="Arial"/>
              </a:rPr>
              <a:t>Writing letters, names, and some words</a:t>
            </a:r>
          </a:p>
          <a:p>
            <a:pPr marL="285750" indent="-285750">
              <a:buFont typeface="Arial"/>
              <a:buChar char="•"/>
            </a:pPr>
            <a:r>
              <a:rPr lang="en-US" sz="1400" dirty="0">
                <a:latin typeface="Arial"/>
                <a:cs typeface="Arial"/>
              </a:rPr>
              <a:t>Nursery rhymes</a:t>
            </a:r>
          </a:p>
          <a:p>
            <a:pPr marL="285750" indent="-285750">
              <a:buFont typeface="Arial"/>
              <a:buChar char="•"/>
            </a:pPr>
            <a:r>
              <a:rPr lang="en-US" sz="1400" dirty="0">
                <a:latin typeface="Arial"/>
                <a:cs typeface="Arial"/>
              </a:rPr>
              <a:t>Rhyming words</a:t>
            </a:r>
          </a:p>
          <a:p>
            <a:pPr marL="285750" indent="-285750">
              <a:buFont typeface="Arial"/>
              <a:buChar char="•"/>
            </a:pPr>
            <a:r>
              <a:rPr lang="en-US" sz="1400" dirty="0">
                <a:latin typeface="Arial"/>
                <a:cs typeface="Arial"/>
              </a:rPr>
              <a:t>Identifying numerals</a:t>
            </a:r>
          </a:p>
          <a:p>
            <a:pPr marL="285750" indent="-285750">
              <a:buFont typeface="Arial"/>
              <a:buChar char="•"/>
            </a:pPr>
            <a:r>
              <a:rPr lang="en-US" sz="1400" dirty="0">
                <a:latin typeface="Arial"/>
                <a:cs typeface="Arial"/>
              </a:rPr>
              <a:t>Counting objects to 10</a:t>
            </a:r>
          </a:p>
          <a:p>
            <a:pPr marL="285750" indent="-285750">
              <a:buFont typeface="Arial"/>
              <a:buChar char="•"/>
            </a:pPr>
            <a:r>
              <a:rPr lang="en-US" sz="1400" dirty="0">
                <a:latin typeface="Arial"/>
                <a:cs typeface="Arial"/>
              </a:rPr>
              <a:t>Making patterns</a:t>
            </a:r>
          </a:p>
          <a:p>
            <a:pPr marL="285750" indent="-285750">
              <a:buFont typeface="Arial"/>
              <a:buChar char="•"/>
            </a:pPr>
            <a:r>
              <a:rPr lang="en-US" sz="1400" dirty="0">
                <a:latin typeface="Arial"/>
                <a:cs typeface="Arial"/>
              </a:rPr>
              <a:t>Identifying shapes</a:t>
            </a:r>
          </a:p>
          <a:p>
            <a:r>
              <a:rPr lang="en-US" sz="1400" dirty="0">
                <a:latin typeface="Arial"/>
                <a:cs typeface="Arial"/>
              </a:rPr>
              <a:t>…and more</a:t>
            </a:r>
          </a:p>
          <a:p>
            <a:r>
              <a:rPr lang="en-US" sz="1400" dirty="0">
                <a:latin typeface="Arial"/>
                <a:cs typeface="Arial"/>
              </a:rPr>
              <a:t> </a:t>
            </a:r>
          </a:p>
          <a:p>
            <a:r>
              <a:rPr lang="en-US" sz="1400" dirty="0">
                <a:latin typeface="Arial"/>
                <a:cs typeface="Arial"/>
              </a:rPr>
              <a:t>Enclosed in this packet are activities that you can do with your child this summer to help review things your child has learned in school this year. Continue to review letters, numbers, counting, name writing, etc. so that your child will retain it during the summer months.</a:t>
            </a:r>
          </a:p>
          <a:p>
            <a:r>
              <a:rPr lang="en-US" sz="1400" dirty="0">
                <a:latin typeface="Arial"/>
                <a:cs typeface="Arial"/>
              </a:rPr>
              <a:t> </a:t>
            </a:r>
          </a:p>
          <a:p>
            <a:r>
              <a:rPr lang="en-US" sz="1600" dirty="0">
                <a:latin typeface="Arial"/>
                <a:cs typeface="Arial"/>
              </a:rPr>
              <a:t>Enclosed in the packet are:</a:t>
            </a:r>
          </a:p>
          <a:p>
            <a:pPr marL="285750" lvl="0" indent="-285750">
              <a:buFont typeface="Arial"/>
              <a:buChar char="•"/>
            </a:pPr>
            <a:r>
              <a:rPr lang="en-US" sz="1400" dirty="0">
                <a:latin typeface="Arial"/>
                <a:cs typeface="Arial"/>
              </a:rPr>
              <a:t>Booklet with activities, websites, and books to check out at the library</a:t>
            </a:r>
          </a:p>
          <a:p>
            <a:pPr marL="285750" lvl="0" indent="-285750">
              <a:buFont typeface="Arial"/>
              <a:buChar char="•"/>
            </a:pPr>
            <a:r>
              <a:rPr lang="en-US" sz="1400" dirty="0">
                <a:latin typeface="Arial"/>
                <a:cs typeface="Arial"/>
              </a:rPr>
              <a:t>A counting game for your child to play &amp; practice counting</a:t>
            </a:r>
          </a:p>
          <a:p>
            <a:pPr marL="285750" lvl="0" indent="-285750">
              <a:buFont typeface="Arial"/>
              <a:buChar char="•"/>
            </a:pPr>
            <a:r>
              <a:rPr lang="en-US" sz="1400" dirty="0">
                <a:latin typeface="Arial"/>
                <a:cs typeface="Arial"/>
              </a:rPr>
              <a:t>Rhyming word cards for matching</a:t>
            </a:r>
          </a:p>
          <a:p>
            <a:pPr marL="285750" lvl="0" indent="-285750">
              <a:buFont typeface="Arial"/>
              <a:buChar char="•"/>
            </a:pPr>
            <a:r>
              <a:rPr lang="en-US" sz="1400" dirty="0">
                <a:latin typeface="Arial"/>
                <a:cs typeface="Arial"/>
              </a:rPr>
              <a:t>Easy reader books</a:t>
            </a:r>
          </a:p>
          <a:p>
            <a:pPr marL="285750" lvl="0" indent="-285750">
              <a:buFont typeface="Arial"/>
              <a:buChar char="•"/>
            </a:pPr>
            <a:r>
              <a:rPr lang="en-US" sz="1400" dirty="0">
                <a:latin typeface="Arial"/>
                <a:cs typeface="Arial"/>
              </a:rPr>
              <a:t>Name tracing card</a:t>
            </a:r>
          </a:p>
          <a:p>
            <a:r>
              <a:rPr lang="en-US" sz="1400" dirty="0">
                <a:latin typeface="Arial"/>
                <a:cs typeface="Arial"/>
              </a:rPr>
              <a:t> </a:t>
            </a:r>
          </a:p>
          <a:p>
            <a:r>
              <a:rPr lang="en-US" sz="1400" dirty="0">
                <a:latin typeface="Arial"/>
                <a:cs typeface="Arial"/>
              </a:rPr>
              <a:t> </a:t>
            </a:r>
          </a:p>
          <a:p>
            <a:r>
              <a:rPr lang="en-US" sz="1400" dirty="0">
                <a:latin typeface="Arial"/>
                <a:cs typeface="Arial"/>
              </a:rPr>
              <a:t> </a:t>
            </a:r>
          </a:p>
          <a:p>
            <a:r>
              <a:rPr lang="en-US" sz="1400" dirty="0">
                <a:latin typeface="Arial"/>
                <a:cs typeface="Arial"/>
              </a:rPr>
              <a:t>Thanks for a great year and have a great summer</a:t>
            </a:r>
            <a:r>
              <a:rPr lang="en-US" sz="1400" dirty="0" smtClean="0">
                <a:latin typeface="Arial"/>
                <a:cs typeface="Arial"/>
              </a:rPr>
              <a:t>!</a:t>
            </a:r>
            <a:endParaRPr lang="en-US" sz="1400" dirty="0">
              <a:latin typeface="Arial"/>
              <a:cs typeface="Arial"/>
            </a:endParaRPr>
          </a:p>
        </p:txBody>
      </p:sp>
    </p:spTree>
    <p:extLst>
      <p:ext uri="{BB962C8B-B14F-4D97-AF65-F5344CB8AC3E}">
        <p14:creationId xmlns:p14="http://schemas.microsoft.com/office/powerpoint/2010/main" val="98372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TotalTime>
  <Words>2</Words>
  <Application>Microsoft Macintosh PowerPoint</Application>
  <PresentationFormat>On-screen Show (4:3)</PresentationFormat>
  <Paragraphs>29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Cox</dc:creator>
  <cp:lastModifiedBy>Karen Cox</cp:lastModifiedBy>
  <cp:revision>3</cp:revision>
  <dcterms:created xsi:type="dcterms:W3CDTF">2017-04-23T20:13:27Z</dcterms:created>
  <dcterms:modified xsi:type="dcterms:W3CDTF">2017-04-23T20:26:16Z</dcterms:modified>
</cp:coreProperties>
</file>